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58" r:id="rId5"/>
    <p:sldId id="259" r:id="rId6"/>
    <p:sldId id="260" r:id="rId7"/>
    <p:sldId id="266" r:id="rId8"/>
    <p:sldId id="268" r:id="rId9"/>
    <p:sldId id="262" r:id="rId10"/>
    <p:sldId id="263" r:id="rId11"/>
    <p:sldId id="264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161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gif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6B43EBA-6032-49AE-AF14-16F8E093F0BD}" type="datetime1">
              <a:rPr lang="en-GB"/>
              <a:pPr lvl="0"/>
              <a:t>01/03/2017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2CD66FD-FE35-4287-BD1C-63B66EB02A6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227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We</a:t>
            </a:r>
            <a:r>
              <a:rPr lang="en-GB" baseline="0" dirty="0" smtClean="0"/>
              <a:t> are currently working on playtesting this to see if the players enjoy it and to see if it fits our game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62CD66FD-FE35-4287-BD1C-63B66EB02A6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864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4242852"/>
            <a:ext cx="6726065" cy="275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33785" y="4243849"/>
            <a:ext cx="2307833" cy="27694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8"/>
          <p:cNvSpPr/>
          <p:nvPr/>
        </p:nvSpPr>
        <p:spPr>
          <a:xfrm>
            <a:off x="0" y="2590074"/>
            <a:ext cx="6726065" cy="1660330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6833785" y="2590074"/>
            <a:ext cx="2307833" cy="1660330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ctrTitle"/>
          </p:nvPr>
        </p:nvSpPr>
        <p:spPr>
          <a:xfrm>
            <a:off x="510242" y="2733708"/>
            <a:ext cx="6108098" cy="1373072"/>
          </a:xfrm>
        </p:spPr>
        <p:txBody>
          <a:bodyPr anchor="b"/>
          <a:lstStyle>
            <a:lvl1pPr algn="r">
              <a:defRPr sz="54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Subtitle 2"/>
          <p:cNvSpPr txBox="1">
            <a:spLocks noGrp="1"/>
          </p:cNvSpPr>
          <p:nvPr>
            <p:ph type="subTitle" idx="1"/>
          </p:nvPr>
        </p:nvSpPr>
        <p:spPr>
          <a:xfrm>
            <a:off x="510242" y="4394040"/>
            <a:ext cx="6108098" cy="1117689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056EE5A-F2EF-43AF-96AE-29C5C99F248A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941510" y="2750342"/>
            <a:ext cx="878914" cy="1356439"/>
          </a:xfrm>
        </p:spPr>
        <p:txBody>
          <a:bodyPr/>
          <a:lstStyle>
            <a:lvl1pPr>
              <a:defRPr/>
            </a:lvl1pPr>
          </a:lstStyle>
          <a:p>
            <a:pPr lvl="0"/>
            <a:fld id="{208E4574-C080-4276-B6E4-04131F98B49F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4711619"/>
            <a:ext cx="7210391" cy="453048"/>
          </a:xfrm>
        </p:spPr>
        <p:txBody>
          <a:bodyPr anchor="b"/>
          <a:lstStyle>
            <a:lvl1pPr>
              <a:defRPr sz="24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510242" y="609594"/>
            <a:ext cx="7210391" cy="3589577"/>
          </a:xfrm>
          <a:effectLst>
            <a:outerShdw dist="63496" dir="5039953" algn="tl">
              <a:srgbClr val="000000">
                <a:alpha val="41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5169579"/>
            <a:ext cx="7210398" cy="622971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F2390A3-213C-4E39-8E7D-BAD898EE1B66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11309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B9A40F18-717C-447C-9D6B-8CAD5932FB9A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609593"/>
            <a:ext cx="7210391" cy="3592750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4711611"/>
            <a:ext cx="7210391" cy="1090787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1E7763-8767-4FA3-AC05-C982998EE59A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11611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7B4969D3-5D3B-4CF1-A59B-1FE61B0CEDB3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2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3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4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845893" y="609593"/>
            <a:ext cx="6539158" cy="303606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051715" y="3653376"/>
            <a:ext cx="6117432" cy="54896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4711611"/>
            <a:ext cx="7210391" cy="1090787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A87292-B910-4F3A-B5C4-BFCB6E91718D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09929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FC1B7DE1-9CD0-4A31-B89A-DCC2AD3474C0}" type="slidenum">
              <a:t>‹#›</a:t>
            </a:fld>
            <a:endParaRPr lang="en-US"/>
          </a:p>
        </p:txBody>
      </p:sp>
      <p:sp>
        <p:nvSpPr>
          <p:cNvPr id="12" name="TextBox 15"/>
          <p:cNvSpPr txBox="1"/>
          <p:nvPr/>
        </p:nvSpPr>
        <p:spPr>
          <a:xfrm>
            <a:off x="437678" y="748117"/>
            <a:ext cx="457202" cy="584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0" i="0" u="none" strike="noStrike" kern="1200" cap="all" spc="0" baseline="0">
                <a:solidFill>
                  <a:srgbClr val="FFFFFF"/>
                </a:solidFill>
                <a:uFillTx/>
                <a:latin typeface="Trebuchet MS"/>
              </a:rPr>
              <a:t>“</a:t>
            </a:r>
          </a:p>
        </p:txBody>
      </p:sp>
      <p:sp>
        <p:nvSpPr>
          <p:cNvPr id="13" name="TextBox 16"/>
          <p:cNvSpPr txBox="1"/>
          <p:nvPr/>
        </p:nvSpPr>
        <p:spPr>
          <a:xfrm>
            <a:off x="7247110" y="3033523"/>
            <a:ext cx="457202" cy="584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0" i="0" u="none" strike="noStrike" kern="1200" cap="all" spc="0" baseline="0">
                <a:solidFill>
                  <a:srgbClr val="FFFFFF"/>
                </a:solidFill>
                <a:uFillTx/>
                <a:latin typeface="Trebuchet MS"/>
              </a:rPr>
              <a:t>”</a:t>
            </a: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9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0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1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4711611"/>
            <a:ext cx="7210398" cy="588535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5300145"/>
            <a:ext cx="7210398" cy="502252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3DA9E45-AADF-430F-9361-4B7271582471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09929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AC6D2084-387C-497C-89CF-7D0784642099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3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5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6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01916" y="753228"/>
            <a:ext cx="7218717" cy="108093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95710" y="2336877"/>
            <a:ext cx="2302525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3022677"/>
            <a:ext cx="2287273" cy="29135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2967018" y="2336877"/>
            <a:ext cx="2297429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2959104" y="3022677"/>
            <a:ext cx="2297429" cy="29135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418115" y="2336877"/>
            <a:ext cx="2302518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418115" y="3022677"/>
            <a:ext cx="2302518" cy="29135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0B193F-B5BB-459D-AEF7-5DC44C52D708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4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5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CFD8F07-4061-4D2C-A81B-0BD791F6F3A8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5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6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7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10235" y="4297506"/>
            <a:ext cx="2287280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510235" y="2336878"/>
            <a:ext cx="2287280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9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35" y="4873762"/>
            <a:ext cx="2287280" cy="106242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2959104" y="4297506"/>
            <a:ext cx="2297429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2959104" y="2336878"/>
            <a:ext cx="2297429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2958089" y="4873762"/>
            <a:ext cx="2300474" cy="106242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423012" y="4297506"/>
            <a:ext cx="2297629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5423004" y="2336878"/>
            <a:ext cx="2297629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5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422915" y="4873762"/>
            <a:ext cx="2300674" cy="106242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639E936-DD23-4FF4-B615-4C436B225D43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7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8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CAF86C-9DE8-432C-9D07-787622253780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8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5426F6-03B5-4471-BDF5-16E9CCCC0243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7D04E45-B68C-4CA8-8FE7-A706162624A0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 rot="5400013">
            <a:off x="5448783" y="2040420"/>
            <a:ext cx="5106988" cy="1026149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/>
          <p:cNvSpPr/>
          <p:nvPr/>
        </p:nvSpPr>
        <p:spPr>
          <a:xfrm rot="5400013">
            <a:off x="7200778" y="5543426"/>
            <a:ext cx="1602998" cy="1026149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7596922" y="609593"/>
            <a:ext cx="805349" cy="4353760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510242" y="609593"/>
            <a:ext cx="6652500" cy="5326590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5105342" y="5936185"/>
            <a:ext cx="20574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5D352BD-77D0-45EB-A06D-F04E3F6EA82A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510242" y="5936185"/>
            <a:ext cx="4595107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7573159" y="5398636"/>
            <a:ext cx="865610" cy="1090787"/>
          </a:xfrm>
        </p:spPr>
        <p:txBody>
          <a:bodyPr anchor="t" anchorCtr="1"/>
          <a:lstStyle>
            <a:lvl1pPr algn="ctr">
              <a:defRPr/>
            </a:lvl1pPr>
          </a:lstStyle>
          <a:p>
            <a:pPr lvl="0"/>
            <a:fld id="{ABCE3CF7-DCC5-46F1-90F4-181BA52FFACB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5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6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7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724541-2BDC-42DE-BEF1-43DD47B50502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E3E0F3-8446-4EEB-BCE4-68247CACFDBD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4086910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408789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8"/>
          <p:cNvSpPr/>
          <p:nvPr/>
        </p:nvSpPr>
        <p:spPr>
          <a:xfrm>
            <a:off x="1" y="272626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7939369" y="272626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2869900"/>
            <a:ext cx="7210398" cy="1090787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1"/>
          </p:nvPr>
        </p:nvSpPr>
        <p:spPr>
          <a:xfrm>
            <a:off x="510242" y="4232172"/>
            <a:ext cx="7210398" cy="1704020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3CA214-4332-4FFD-ABAC-24BE3092B2F5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8047087" y="2869900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0B244969-5C1F-4663-8E96-6DCDD20734D9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 txBox="1">
            <a:spLocks noGrp="1"/>
          </p:cNvSpPr>
          <p:nvPr>
            <p:ph idx="1"/>
          </p:nvPr>
        </p:nvSpPr>
        <p:spPr>
          <a:xfrm>
            <a:off x="510242" y="2336877"/>
            <a:ext cx="3523770" cy="35993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/>
          <p:cNvSpPr txBox="1">
            <a:spLocks noGrp="1"/>
          </p:cNvSpPr>
          <p:nvPr>
            <p:ph idx="2"/>
          </p:nvPr>
        </p:nvSpPr>
        <p:spPr>
          <a:xfrm>
            <a:off x="4195594" y="2336877"/>
            <a:ext cx="3525046" cy="35993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F54815-89AF-4C90-AA59-02458BA9C778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C56B864-5751-4D18-82B5-B24E710BFE4D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0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1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2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1"/>
          </p:nvPr>
        </p:nvSpPr>
        <p:spPr>
          <a:xfrm>
            <a:off x="679765" y="2336878"/>
            <a:ext cx="3354248" cy="693133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3"/>
          <p:cNvSpPr txBox="1">
            <a:spLocks noGrp="1"/>
          </p:cNvSpPr>
          <p:nvPr>
            <p:ph idx="2"/>
          </p:nvPr>
        </p:nvSpPr>
        <p:spPr>
          <a:xfrm>
            <a:off x="510242" y="3030010"/>
            <a:ext cx="3523763" cy="290618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4"/>
          <p:cNvSpPr txBox="1">
            <a:spLocks noGrp="1"/>
          </p:cNvSpPr>
          <p:nvPr>
            <p:ph type="body" idx="3"/>
          </p:nvPr>
        </p:nvSpPr>
        <p:spPr>
          <a:xfrm>
            <a:off x="4365117" y="2336877"/>
            <a:ext cx="3355523" cy="692072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5"/>
          <p:cNvSpPr txBox="1">
            <a:spLocks noGrp="1"/>
          </p:cNvSpPr>
          <p:nvPr>
            <p:ph idx="4"/>
          </p:nvPr>
        </p:nvSpPr>
        <p:spPr>
          <a:xfrm>
            <a:off x="4195594" y="3030010"/>
            <a:ext cx="3525046" cy="290618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2005F28-31A7-4F4D-BAA0-80D8DE512782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2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3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CB5E95-3908-4974-952E-B22725B09566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6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7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8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86CF55-EAA3-44AD-BC44-4F8508E418F9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8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DA04EA-4534-4C5B-A391-662835D5D084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D-ShadowShor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5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BC485BC-8F73-44B3-A9C7-EEC04A309151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5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AF97AA-D32E-477A-B5A7-A7431039662A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753228"/>
            <a:ext cx="7210391" cy="108093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 txBox="1">
            <a:spLocks noGrp="1"/>
          </p:cNvSpPr>
          <p:nvPr>
            <p:ph idx="1"/>
          </p:nvPr>
        </p:nvSpPr>
        <p:spPr>
          <a:xfrm>
            <a:off x="3514382" y="2336877"/>
            <a:ext cx="4206251" cy="35993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2"/>
          </p:nvPr>
        </p:nvSpPr>
        <p:spPr>
          <a:xfrm>
            <a:off x="510241" y="2336868"/>
            <a:ext cx="2842559" cy="3599316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F72272-5F33-4115-AE80-4F557848567A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ACF732-071B-4CE3-9D69-F05DF4AD8E24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753228"/>
            <a:ext cx="7210391" cy="108093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Picture Placeholder 2"/>
          <p:cNvSpPr txBox="1">
            <a:spLocks noGrp="1"/>
          </p:cNvSpPr>
          <p:nvPr>
            <p:ph type="pic" idx="1"/>
          </p:nvPr>
        </p:nvSpPr>
        <p:spPr>
          <a:xfrm>
            <a:off x="3651247" y="2336877"/>
            <a:ext cx="4069386" cy="3599316"/>
          </a:xfrm>
          <a:effectLst>
            <a:outerShdw dist="63496" dir="5039953" algn="tl">
              <a:srgbClr val="000000">
                <a:alpha val="41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2"/>
          </p:nvPr>
        </p:nvSpPr>
        <p:spPr>
          <a:xfrm>
            <a:off x="510242" y="2336877"/>
            <a:ext cx="2907195" cy="3599316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A65FD4-5F22-41E3-B05B-E156D2C475B1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7AEBFA5-167F-424B-951C-30F18D805641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78925"/>
            </a:gs>
            <a:gs pos="100000">
              <a:srgbClr val="D54209"/>
            </a:gs>
          </a:gsLst>
          <a:lin ang="252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ashOverlay-FullResolve.png"/>
          <p:cNvPicPr>
            <a:picLocks noChangeAspect="1"/>
          </p:cNvPicPr>
          <p:nvPr/>
        </p:nvPicPr>
        <p:blipFill>
          <a:blip r:embed="rId19" cstate="print">
            <a:alphaModFix amt="10000"/>
          </a:blip>
          <a:stretch>
            <a:fillRect/>
          </a:stretch>
        </p:blipFill>
        <p:spPr>
          <a:xfrm>
            <a:off x="0" y="0"/>
            <a:ext cx="914399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Placeholder 1"/>
          <p:cNvSpPr txBox="1">
            <a:spLocks noGrp="1"/>
          </p:cNvSpPr>
          <p:nvPr>
            <p:ph type="title"/>
          </p:nvPr>
        </p:nvSpPr>
        <p:spPr>
          <a:xfrm>
            <a:off x="510242" y="753228"/>
            <a:ext cx="7210398" cy="1080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510242" y="2336877"/>
            <a:ext cx="7210398" cy="35993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663234" y="5936185"/>
            <a:ext cx="20574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</a:lstStyle>
          <a:p>
            <a:pPr lvl="0"/>
            <a:fld id="{DF0A01E0-EB41-4C0F-A234-5F9078004C95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510242" y="5936185"/>
            <a:ext cx="5152998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8047087" y="753228"/>
            <a:ext cx="865610" cy="1090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3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</a:lstStyle>
          <a:p>
            <a:pPr lvl="0"/>
            <a:fld id="{6795C79E-6B3A-44B7-887C-4FDF1FF2E643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/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none" spc="0" baseline="0">
          <a:solidFill>
            <a:srgbClr val="FFFFFF"/>
          </a:solidFill>
          <a:uFillTx/>
          <a:latin typeface="Trebuchet MS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FFFFFF"/>
          </a:solidFill>
          <a:uFillTx/>
          <a:latin typeface="Trebuchet MS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FFFFFF"/>
          </a:solidFill>
          <a:uFillTx/>
          <a:latin typeface="Trebuchet MS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FFFFFF"/>
          </a:solidFill>
          <a:uFillTx/>
          <a:latin typeface="Trebuchet MS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rebuchet MS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rebuchet MS"/>
        </a:defRPr>
      </a:lvl5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0" y="1844824"/>
            <a:ext cx="6270035" cy="1667656"/>
          </a:xfrm>
        </p:spPr>
        <p:txBody>
          <a:bodyPr/>
          <a:lstStyle/>
          <a:p>
            <a:pPr lvl="0"/>
            <a:r>
              <a:rPr lang="en-US" dirty="0"/>
              <a:t>Group 20 Level </a:t>
            </a:r>
            <a:r>
              <a:rPr lang="en-US" dirty="0" smtClean="0"/>
              <a:t>4-5</a:t>
            </a:r>
            <a:endParaRPr lang="en-GB" dirty="0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5796136" y="4581128"/>
            <a:ext cx="3182149" cy="2835042"/>
          </a:xfrm>
        </p:spPr>
        <p:txBody>
          <a:bodyPr/>
          <a:lstStyle/>
          <a:p>
            <a:pPr marL="342900" lvl="0" indent="-342900"/>
            <a:r>
              <a:rPr lang="en-US" dirty="0"/>
              <a:t>Ross Warren (S176778)</a:t>
            </a:r>
          </a:p>
          <a:p>
            <a:pPr marL="342900" lvl="0" indent="-342900"/>
            <a:r>
              <a:rPr lang="en-US" dirty="0"/>
              <a:t>Max Carter </a:t>
            </a:r>
            <a:r>
              <a:rPr lang="en-US" dirty="0" smtClean="0"/>
              <a:t>(S175573</a:t>
            </a:r>
            <a:r>
              <a:rPr lang="en-US" dirty="0"/>
              <a:t>)</a:t>
            </a:r>
          </a:p>
          <a:p>
            <a:pPr marL="342900" lvl="0" indent="-342900"/>
            <a:r>
              <a:rPr lang="en-US" dirty="0" smtClean="0"/>
              <a:t>Jake </a:t>
            </a:r>
            <a:r>
              <a:rPr lang="en-US" dirty="0"/>
              <a:t>Seaman </a:t>
            </a:r>
            <a:r>
              <a:rPr lang="en-US" dirty="0" smtClean="0"/>
              <a:t>(S183883)</a:t>
            </a:r>
          </a:p>
          <a:p>
            <a:pPr marL="342900" indent="-342900"/>
            <a:r>
              <a:rPr lang="en-US" dirty="0"/>
              <a:t>Jack Fuller (S176802)</a:t>
            </a:r>
          </a:p>
          <a:p>
            <a:pPr marL="342900" lvl="0" indent="-342900"/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75656" y="3429000"/>
            <a:ext cx="3794651" cy="3798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Trebuchet MS"/>
              </a:rPr>
              <a:t>i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mdcgd111 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Group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 Project</a:t>
            </a:r>
            <a:endParaRPr kumimoji="0" lang="en-GB" sz="16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03648" y="3717032"/>
            <a:ext cx="4104456" cy="3798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Trebuchet MS"/>
              </a:rPr>
              <a:t>i</a:t>
            </a:r>
            <a:r>
              <a:rPr lang="en-US" sz="1600" noProof="0" dirty="0" smtClean="0">
                <a:solidFill>
                  <a:srgbClr val="FFFFFF"/>
                </a:solidFill>
                <a:latin typeface="Trebuchet MS"/>
              </a:rPr>
              <a:t>mdcgd214  Managing Games Production</a:t>
            </a:r>
            <a:endParaRPr kumimoji="0" lang="en-GB" sz="16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ular Callout 11"/>
          <p:cNvSpPr/>
          <p:nvPr/>
        </p:nvSpPr>
        <p:spPr>
          <a:xfrm>
            <a:off x="1855167" y="5633635"/>
            <a:ext cx="1728192" cy="418490"/>
          </a:xfrm>
          <a:prstGeom prst="wedgeRoundRectCallout">
            <a:avLst>
              <a:gd name="adj1" fmla="val -68675"/>
              <a:gd name="adj2" fmla="val -4426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ounded Rectangular Callout 10"/>
          <p:cNvSpPr/>
          <p:nvPr/>
        </p:nvSpPr>
        <p:spPr>
          <a:xfrm>
            <a:off x="1855167" y="4750934"/>
            <a:ext cx="1513200" cy="418490"/>
          </a:xfrm>
          <a:prstGeom prst="wedgeRoundRectCallout">
            <a:avLst>
              <a:gd name="adj1" fmla="val -71648"/>
              <a:gd name="adj2" fmla="val -2365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ounded Rectangular Callout 4"/>
          <p:cNvSpPr/>
          <p:nvPr/>
        </p:nvSpPr>
        <p:spPr>
          <a:xfrm>
            <a:off x="1855167" y="3899482"/>
            <a:ext cx="2257782" cy="418490"/>
          </a:xfrm>
          <a:prstGeom prst="wedgeRoundRectCallout">
            <a:avLst>
              <a:gd name="adj1" fmla="val -64390"/>
              <a:gd name="adj2" fmla="val -304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Replay Value</a:t>
            </a:r>
            <a:endParaRPr lang="en-GB" dirty="0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10242" y="2336877"/>
            <a:ext cx="2693606" cy="1524171"/>
          </a:xfrm>
        </p:spPr>
        <p:txBody>
          <a:bodyPr/>
          <a:lstStyle/>
          <a:p>
            <a:r>
              <a:rPr lang="en-GB" dirty="0" smtClean="0"/>
              <a:t>Trophies</a:t>
            </a:r>
            <a:endParaRPr lang="en-GB" dirty="0" smtClean="0"/>
          </a:p>
          <a:p>
            <a:r>
              <a:rPr lang="en-GB" dirty="0" smtClean="0"/>
              <a:t>High Scores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dirty="0" smtClean="0">
                <a:solidFill>
                  <a:srgbClr val="FFFFFF"/>
                </a:solidFill>
                <a:uFillTx/>
                <a:latin typeface="Trebuchet MS"/>
              </a:rPr>
              <a:t>JF</a:t>
            </a:r>
          </a:p>
        </p:txBody>
      </p:sp>
      <p:pic>
        <p:nvPicPr>
          <p:cNvPr id="6146" name="Picture 2" descr="Image result for troph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619680">
            <a:off x="5278765" y="2678925"/>
            <a:ext cx="3118886" cy="3118886"/>
          </a:xfrm>
          <a:prstGeom prst="rect">
            <a:avLst/>
          </a:prstGeom>
          <a:noFill/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640291" y="3959114"/>
            <a:ext cx="2687533" cy="41936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5pPr>
          </a:lstStyle>
          <a:p>
            <a:pPr marL="0" indent="0" algn="ctr">
              <a:buNone/>
            </a:pPr>
            <a:r>
              <a:rPr lang="en-GB" sz="1600" dirty="0" smtClean="0"/>
              <a:t>“Omelettin’ this slide”</a:t>
            </a:r>
            <a:endParaRPr lang="en-GB" sz="16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912468" y="5672385"/>
            <a:ext cx="1670891" cy="37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5pPr>
          </a:lstStyle>
          <a:p>
            <a:pPr marL="0" indent="0" algn="ctr">
              <a:buNone/>
            </a:pPr>
            <a:r>
              <a:rPr lang="en-GB" sz="1600" dirty="0" smtClean="0"/>
              <a:t>“Shell shock!”</a:t>
            </a:r>
            <a:br>
              <a:rPr lang="en-GB" sz="1600" dirty="0" smtClean="0"/>
            </a:br>
            <a:endParaRPr lang="en-GB" sz="16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704240" y="4818063"/>
            <a:ext cx="1815053" cy="384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5pPr>
          </a:lstStyle>
          <a:p>
            <a:pPr marL="0" indent="0" algn="ctr">
              <a:buNone/>
            </a:pPr>
            <a:r>
              <a:rPr lang="en-GB" sz="1600" dirty="0" smtClean="0"/>
              <a:t>“Cracking!”</a:t>
            </a:r>
            <a:endParaRPr lang="en-GB" sz="1600" dirty="0"/>
          </a:p>
        </p:txBody>
      </p:sp>
      <p:pic>
        <p:nvPicPr>
          <p:cNvPr id="13" name="Picture 12" descr="Eg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0800000">
            <a:off x="827586" y="3751975"/>
            <a:ext cx="804157" cy="804157"/>
          </a:xfrm>
          <a:prstGeom prst="rect">
            <a:avLst/>
          </a:prstGeom>
        </p:spPr>
      </p:pic>
      <p:pic>
        <p:nvPicPr>
          <p:cNvPr id="14" name="Picture 13" descr="Eg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0800000">
            <a:off x="827585" y="4587822"/>
            <a:ext cx="804157" cy="804157"/>
          </a:xfrm>
          <a:prstGeom prst="rect">
            <a:avLst/>
          </a:prstGeom>
        </p:spPr>
      </p:pic>
      <p:pic>
        <p:nvPicPr>
          <p:cNvPr id="15" name="Picture 14" descr="Eg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0800000">
            <a:off x="827584" y="5445224"/>
            <a:ext cx="804157" cy="804157"/>
          </a:xfrm>
          <a:prstGeom prst="rect">
            <a:avLst/>
          </a:prstGeom>
        </p:spPr>
      </p:pic>
      <p:pic>
        <p:nvPicPr>
          <p:cNvPr id="1026" name="Picture 2" descr="http://i.imgur.com/E6rP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29919">
            <a:off x="4924357" y="5188929"/>
            <a:ext cx="3827705" cy="990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Emails and Jira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1331640" y="2092249"/>
            <a:ext cx="6480720" cy="936104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 smtClean="0"/>
              <a:t>Emails this week:</a:t>
            </a:r>
          </a:p>
          <a:p>
            <a:pPr marL="0" indent="0" algn="ctr">
              <a:buNone/>
            </a:pPr>
            <a:r>
              <a:rPr lang="en-GB" dirty="0" smtClean="0"/>
              <a:t>Max – 11    Ross – 8    </a:t>
            </a:r>
            <a:r>
              <a:rPr lang="en-GB" dirty="0" smtClean="0"/>
              <a:t>Jake – 7    </a:t>
            </a:r>
            <a:r>
              <a:rPr lang="en-GB" dirty="0" smtClean="0"/>
              <a:t>Jack - 8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dirty="0" smtClean="0">
                <a:solidFill>
                  <a:srgbClr val="FFFFFF"/>
                </a:solidFill>
                <a:uFillTx/>
                <a:latin typeface="Trebuchet MS"/>
              </a:rPr>
              <a:t>MC</a:t>
            </a:r>
            <a:endParaRPr lang="en-GB" sz="18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140968"/>
            <a:ext cx="7488832" cy="3406909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2915816" y="2852936"/>
            <a:ext cx="3656316" cy="1080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5400" b="0" i="0" u="none" strike="noStrike" kern="1200" cap="none" spc="0" baseline="0" dirty="0">
                <a:solidFill>
                  <a:srgbClr val="FFFFFF"/>
                </a:solidFill>
                <a:uFillTx/>
                <a:latin typeface="Trebuchet MS"/>
              </a:rPr>
              <a:t>Questions?</a:t>
            </a:r>
            <a:endParaRPr lang="en-GB" sz="54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RW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Brief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10242" y="2336877"/>
            <a:ext cx="4277782" cy="3599316"/>
          </a:xfrm>
        </p:spPr>
        <p:txBody>
          <a:bodyPr/>
          <a:lstStyle/>
          <a:p>
            <a:pPr>
              <a:buNone/>
            </a:pPr>
            <a:r>
              <a:rPr lang="en-GB" b="1" dirty="0" smtClean="0"/>
              <a:t>Constraints:</a:t>
            </a:r>
            <a:endParaRPr lang="en-GB" b="1" dirty="0" smtClean="0"/>
          </a:p>
          <a:p>
            <a:r>
              <a:rPr lang="en-GB" dirty="0" smtClean="0"/>
              <a:t>2D Environment</a:t>
            </a:r>
          </a:p>
          <a:p>
            <a:r>
              <a:rPr lang="en-GB" dirty="0" smtClean="0"/>
              <a:t>Physics based mechanic</a:t>
            </a:r>
          </a:p>
          <a:p>
            <a:r>
              <a:rPr lang="en-GB" dirty="0" smtClean="0"/>
              <a:t>Adversarial</a:t>
            </a:r>
          </a:p>
          <a:p>
            <a:r>
              <a:rPr lang="en-GB" dirty="0" smtClean="0"/>
              <a:t>Played on a single </a:t>
            </a:r>
            <a:r>
              <a:rPr lang="en-GB" dirty="0" smtClean="0"/>
              <a:t>device</a:t>
            </a:r>
            <a:endParaRPr lang="en-GB" dirty="0" smtClean="0"/>
          </a:p>
          <a:p>
            <a:r>
              <a:rPr lang="en-GB" dirty="0" smtClean="0"/>
              <a:t>Symmetric </a:t>
            </a:r>
          </a:p>
          <a:p>
            <a:r>
              <a:rPr lang="en-GB" dirty="0" smtClean="0"/>
              <a:t>Simple rules</a:t>
            </a:r>
          </a:p>
          <a:p>
            <a:pPr lvl="0"/>
            <a:endParaRPr lang="en-US" dirty="0"/>
          </a:p>
          <a:p>
            <a:pPr lvl="0"/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MC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Game - Sunny Slide 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42" y="2204864"/>
            <a:ext cx="7210398" cy="1596179"/>
          </a:xfrm>
        </p:spPr>
        <p:txBody>
          <a:bodyPr/>
          <a:lstStyle/>
          <a:p>
            <a:r>
              <a:rPr lang="en-GB" sz="2000" dirty="0" smtClean="0"/>
              <a:t>Tagline – Slip and slide delicious eggs into the perfect cooking position. Hard boiled, scrambled and many more egg-</a:t>
            </a:r>
            <a:r>
              <a:rPr lang="en-GB" sz="2000" dirty="0" err="1" smtClean="0"/>
              <a:t>stravagant</a:t>
            </a:r>
            <a:r>
              <a:rPr lang="en-GB" sz="2000" dirty="0" smtClean="0"/>
              <a:t> meals come sliding down the pan in Sunny Side Up</a:t>
            </a:r>
          </a:p>
          <a:p>
            <a:r>
              <a:rPr lang="en-GB" sz="2000" dirty="0" smtClean="0"/>
              <a:t>Platforms – iOS </a:t>
            </a:r>
            <a:r>
              <a:rPr lang="en-GB" sz="2000" dirty="0"/>
              <a:t>/</a:t>
            </a:r>
            <a:r>
              <a:rPr lang="en-GB" sz="2000" dirty="0" smtClean="0"/>
              <a:t> Android</a:t>
            </a:r>
            <a:endParaRPr lang="en-GB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RW</a:t>
            </a:r>
            <a:endParaRPr lang="en-GB" sz="18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3861048"/>
            <a:ext cx="6172976" cy="28260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74064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Concepts </a:t>
            </a:r>
            <a:r>
              <a:rPr lang="en-US" dirty="0" smtClean="0"/>
              <a:t>and Game </a:t>
            </a:r>
            <a:r>
              <a:rPr lang="en-US" dirty="0"/>
              <a:t>I</a:t>
            </a:r>
            <a:r>
              <a:rPr lang="en-US" dirty="0" smtClean="0"/>
              <a:t>deas</a:t>
            </a:r>
            <a:endParaRPr lang="en-GB" dirty="0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Buoyancy</a:t>
            </a:r>
          </a:p>
          <a:p>
            <a:pPr lvl="0"/>
            <a:endParaRPr lang="en-US" dirty="0"/>
          </a:p>
          <a:p>
            <a:pPr lvl="0"/>
            <a:r>
              <a:rPr lang="en-US" dirty="0" smtClean="0"/>
              <a:t>Friction</a:t>
            </a:r>
          </a:p>
          <a:p>
            <a:pPr lvl="0"/>
            <a:endParaRPr lang="en-US" dirty="0"/>
          </a:p>
          <a:p>
            <a:pPr lvl="0"/>
            <a:r>
              <a:rPr lang="en-US" dirty="0" smtClean="0"/>
              <a:t>Gravity</a:t>
            </a:r>
          </a:p>
          <a:p>
            <a:pPr lvl="0"/>
            <a:endParaRPr lang="en-US" dirty="0"/>
          </a:p>
          <a:p>
            <a:pPr lvl="0"/>
            <a:r>
              <a:rPr lang="en-US" dirty="0" smtClean="0"/>
              <a:t>Light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JS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5" name="Picture 2" descr="http://www.school-for-champions.com/science/images/friction_uses_bear_slip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56176" y="2204864"/>
            <a:ext cx="2733805" cy="210153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6" name="Picture 6" descr="https://www.colourbox.com/preview/5429543-apple-falling-to-hand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960" y="2204864"/>
            <a:ext cx="1746194" cy="2107551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7" name="Picture 4" descr="Image result for rubber duck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56176" y="4509120"/>
            <a:ext cx="2706509" cy="195773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8" name="Picture 7" descr="light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203848" y="4509120"/>
            <a:ext cx="2778081" cy="1944216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Research + Demographic</a:t>
            </a:r>
            <a:endParaRPr lang="en-GB" dirty="0"/>
          </a:p>
        </p:txBody>
      </p:sp>
      <p:pic>
        <p:nvPicPr>
          <p:cNvPr id="3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186800" y="2708920"/>
            <a:ext cx="4705679" cy="3550642"/>
          </a:xfr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JF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42" y="4084267"/>
            <a:ext cx="3405034" cy="2175295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21995" y="6259562"/>
            <a:ext cx="2981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https://www.statista.com/statistics/189582/age-of-us-video-game-players-since-2010/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23528" y="2060848"/>
            <a:ext cx="7210398" cy="35993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Established demographic of mostly males aged 12 – 35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Colourful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Vibrant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Minimalist or smooth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Old Mechanic</a:t>
            </a:r>
            <a:endParaRPr lang="en-GB" dirty="0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Friction</a:t>
            </a:r>
          </a:p>
          <a:p>
            <a:pPr lvl="0"/>
            <a:r>
              <a:rPr lang="en-US" dirty="0" smtClean="0"/>
              <a:t>Twitch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JS</a:t>
            </a:r>
            <a:endParaRPr lang="en-GB" sz="18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880" y="3501008"/>
            <a:ext cx="6299292" cy="28016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 Mechanic - Angling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42" y="2336877"/>
            <a:ext cx="4133766" cy="1524171"/>
          </a:xfrm>
        </p:spPr>
        <p:txBody>
          <a:bodyPr/>
          <a:lstStyle/>
          <a:p>
            <a:r>
              <a:rPr lang="en-GB" dirty="0" smtClean="0"/>
              <a:t>Friction</a:t>
            </a:r>
          </a:p>
          <a:p>
            <a:r>
              <a:rPr lang="en-GB" dirty="0" smtClean="0"/>
              <a:t>Unpredictability</a:t>
            </a:r>
          </a:p>
          <a:p>
            <a:r>
              <a:rPr lang="en-GB" dirty="0" smtClean="0"/>
              <a:t>Twitch mechanic removed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MC</a:t>
            </a:r>
          </a:p>
        </p:txBody>
      </p:sp>
      <p:pic>
        <p:nvPicPr>
          <p:cNvPr id="5" name="Picture 4" descr="before roun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99592" y="3861048"/>
            <a:ext cx="3140968" cy="3140968"/>
          </a:xfrm>
          <a:prstGeom prst="rect">
            <a:avLst/>
          </a:prstGeom>
        </p:spPr>
      </p:pic>
      <p:pic>
        <p:nvPicPr>
          <p:cNvPr id="8" name="Picture 7" descr="during roun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004048" y="3861048"/>
            <a:ext cx="3140968" cy="31409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060848"/>
            <a:ext cx="4047637" cy="18002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Level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5 Level Structure.</a:t>
            </a:r>
          </a:p>
          <a:p>
            <a:r>
              <a:rPr lang="en-GB" dirty="0" smtClean="0"/>
              <a:t>Calls for prefabs of iterations.</a:t>
            </a:r>
          </a:p>
          <a:p>
            <a:r>
              <a:rPr lang="en-GB" dirty="0" smtClean="0"/>
              <a:t>Ramps up difficulty.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RW</a:t>
            </a:r>
            <a:endParaRPr lang="en-US" dirty="0" smtClean="0">
              <a:solidFill>
                <a:srgbClr val="FFFFFF"/>
              </a:solidFill>
              <a:latin typeface="Trebuchet M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8" y="1196752"/>
            <a:ext cx="5393133" cy="762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4451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Art assets</a:t>
            </a:r>
            <a:endParaRPr lang="en-GB"/>
          </a:p>
        </p:txBody>
      </p:sp>
      <p:pic>
        <p:nvPicPr>
          <p:cNvPr id="6" name="Content Placeholder 5" descr="Chegg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3528" y="2348880"/>
            <a:ext cx="2952328" cy="2952328"/>
          </a:xfrm>
        </p:spPr>
      </p:pic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RW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8" name="Picture 7" descr="Ostrich Eg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0800000">
            <a:off x="2339752" y="1412776"/>
            <a:ext cx="4608512" cy="4608512"/>
          </a:xfrm>
          <a:prstGeom prst="rect">
            <a:avLst/>
          </a:prstGeom>
        </p:spPr>
      </p:pic>
      <p:pic>
        <p:nvPicPr>
          <p:cNvPr id="9" name="Picture 8" descr="Eg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0800000">
            <a:off x="5975648" y="2060848"/>
            <a:ext cx="3168352" cy="3168352"/>
          </a:xfrm>
          <a:prstGeom prst="rect">
            <a:avLst/>
          </a:prstGeom>
        </p:spPr>
      </p:pic>
      <p:pic>
        <p:nvPicPr>
          <p:cNvPr id="10" name="Picture 9" descr="Pan Pan Pan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18948153">
            <a:off x="2145200" y="3162439"/>
            <a:ext cx="6016341" cy="6016341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TM04033917%5b%5bfn=Berlin%5d%5d</Template>
  <TotalTime>1720</TotalTime>
  <Words>223</Words>
  <Application>Microsoft Office PowerPoint</Application>
  <PresentationFormat>On-screen Show (4:3)</PresentationFormat>
  <Paragraphs>67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Trebuchet MS</vt:lpstr>
      <vt:lpstr>Berlin</vt:lpstr>
      <vt:lpstr>Group 20 Level 4-5</vt:lpstr>
      <vt:lpstr>Brief</vt:lpstr>
      <vt:lpstr>Our Game - Sunny Slide Up</vt:lpstr>
      <vt:lpstr>Concepts and Game Ideas</vt:lpstr>
      <vt:lpstr>Research + Demographic</vt:lpstr>
      <vt:lpstr>Old Mechanic</vt:lpstr>
      <vt:lpstr>New Mechanic - Angling</vt:lpstr>
      <vt:lpstr>Level Structure</vt:lpstr>
      <vt:lpstr>Art assets</vt:lpstr>
      <vt:lpstr>Replay Value</vt:lpstr>
      <vt:lpstr>Emails and Jira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20 Level 4-5.</dc:title>
  <dc:creator>Ross Warren (s176778)</dc:creator>
  <cp:lastModifiedBy>Thomas Mccarthy (s183168)</cp:lastModifiedBy>
  <cp:revision>56</cp:revision>
  <dcterms:created xsi:type="dcterms:W3CDTF">2017-02-27T14:05:08Z</dcterms:created>
  <dcterms:modified xsi:type="dcterms:W3CDTF">2017-03-01T12:11:13Z</dcterms:modified>
</cp:coreProperties>
</file>

<file path=docProps/thumbnail.jpeg>
</file>